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66" r:id="rId4"/>
    <p:sldId id="261" r:id="rId5"/>
    <p:sldId id="263" r:id="rId6"/>
    <p:sldId id="260" r:id="rId7"/>
    <p:sldId id="258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5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428868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ПРЯМОЙ И ОБРАТНЫЙ СЧЁТ </a:t>
            </a:r>
            <a:b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 ПРЕДЕЛАХ </a:t>
            </a:r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5</a:t>
            </a: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endParaRPr lang="ru-RU" sz="72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5572140"/>
            <a:ext cx="3929090" cy="89534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 проекту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«Птицы и животные домашние для человека важные»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кот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857760"/>
            <a:ext cx="1300014" cy="1714512"/>
          </a:xfrm>
          <a:prstGeom prst="rect">
            <a:avLst/>
          </a:prstGeom>
        </p:spPr>
      </p:pic>
      <p:pic>
        <p:nvPicPr>
          <p:cNvPr id="5" name="Рисунок 4" descr="21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86" y="4857760"/>
            <a:ext cx="2143114" cy="2000240"/>
          </a:xfrm>
          <a:prstGeom prst="rect">
            <a:avLst/>
          </a:prstGeom>
        </p:spPr>
      </p:pic>
      <p:pic>
        <p:nvPicPr>
          <p:cNvPr id="6" name="Рисунок 5" descr="37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774" y="1428736"/>
            <a:ext cx="2843226" cy="2329196"/>
          </a:xfrm>
          <a:prstGeom prst="rect">
            <a:avLst/>
          </a:prstGeom>
        </p:spPr>
      </p:pic>
      <p:pic>
        <p:nvPicPr>
          <p:cNvPr id="7" name="Рисунок 6" descr="81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8114355" flipH="1">
            <a:off x="654154" y="1002730"/>
            <a:ext cx="1274024" cy="1070669"/>
          </a:xfrm>
          <a:prstGeom prst="rect">
            <a:avLst/>
          </a:prstGeom>
        </p:spPr>
      </p:pic>
      <p:pic>
        <p:nvPicPr>
          <p:cNvPr id="8" name="Рисунок 7" descr="8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71604" y="2928934"/>
            <a:ext cx="1047750" cy="1304925"/>
          </a:xfrm>
          <a:prstGeom prst="rect">
            <a:avLst/>
          </a:prstGeom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1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Цель: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Учить детей считать до 5, согласовывая имена существительные с числительными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знакомить детей с графическим изображением цифр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упражняться в прямом и обратном счете в пределах 5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учить  ориентироваться  на плоскости экрана (верхний правый угол экрана, нижний левый угол экрана и т.д.)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Материал: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карточки с цифрами на каждого ребенка от 1 до 5 из математического набора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Описание игры: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Взрослый читает стихотворение С.Михалкова «Котята», предлагает посчитать котят на экране, показать соответствующую карточку с цифрой, сверить ее изображение с цифрой на экране. Взрослый просит определить расположение  групп котят на экране.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Образец ответа: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«Один котенок. Два котенка. Три котенка и т.д.» «Два котенка находятся в верхнем правом углу экрана»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48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Котята</a:t>
            </a:r>
            <a:endParaRPr lang="ru-RU" sz="7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71504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Вы послушайте, ребята,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Я хочу вам рассказать;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Родились у нас котята -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Их по счету ровно пять.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Мы решали, мы гадали: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Как же нам котят назвать?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Наконец мы их назвали: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РАЗ, ДВА, ТРИ, ЧЕТЫРЕ, ПЯТЬ.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РАЗ - котенок самый белый,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ДВА - котенок самый смелый,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ТРИ - котенок самый умный,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А ЧЕТЫРЕ - самый шумный.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ПЯТЬ - похож на ТРИ и ДВА -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Тот же хвост и голова,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То же пятнышко на спинке,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Так же спит весь день в корзинке.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Хороши у нас котята -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РАЗ, ДВА, ТРИ, ЧЕТЫРЕ, ПЯТЬ!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Заходите к нам, ребята,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Посмотреть и посчитать.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90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 descr="1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715140" y="4143380"/>
            <a:ext cx="2121691" cy="2364577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Рисунок 7" descr="к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1285860"/>
            <a:ext cx="2286016" cy="2009779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Рисунок 8" descr="862751f0068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4429132"/>
            <a:ext cx="2857500" cy="2066925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" name="Рисунок 9" descr="cats_3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1285860"/>
            <a:ext cx="2251001" cy="2000264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Рисунок 4" descr="кот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066" y="2285992"/>
            <a:ext cx="1857388" cy="2335693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3670" y="3214662"/>
            <a:ext cx="2500330" cy="3643338"/>
          </a:xfrm>
        </p:spPr>
        <p:txBody>
          <a:bodyPr>
            <a:noAutofit/>
          </a:bodyPr>
          <a:lstStyle/>
          <a:p>
            <a:r>
              <a:rPr lang="ru-RU" sz="20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1</a:t>
            </a:r>
            <a:endParaRPr lang="ru-RU" sz="200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411482-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4381515" cy="6572272"/>
          </a:xfr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14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3778" y="4060828"/>
            <a:ext cx="1900222" cy="2797172"/>
          </a:xfrm>
        </p:spPr>
        <p:txBody>
          <a:bodyPr>
            <a:noAutofit/>
          </a:bodyPr>
          <a:lstStyle/>
          <a:p>
            <a:r>
              <a:rPr lang="ru-RU" sz="20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2</a:t>
            </a:r>
            <a:endParaRPr lang="ru-RU" sz="200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x_2227c9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6786610" cy="5089958"/>
          </a:xfr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64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4071942"/>
            <a:ext cx="1257280" cy="2368544"/>
          </a:xfrm>
        </p:spPr>
        <p:txBody>
          <a:bodyPr>
            <a:noAutofit/>
          </a:bodyPr>
          <a:lstStyle/>
          <a:p>
            <a:r>
              <a:rPr lang="ru-RU" sz="20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3</a:t>
            </a:r>
            <a:endParaRPr lang="ru-RU" sz="200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0a274719a193a5cc202b4a641bceda2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6786610" cy="5095177"/>
          </a:xfr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713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4071942"/>
            <a:ext cx="1328718" cy="2439982"/>
          </a:xfrm>
        </p:spPr>
        <p:txBody>
          <a:bodyPr>
            <a:noAutofit/>
          </a:bodyPr>
          <a:lstStyle/>
          <a:p>
            <a:r>
              <a:rPr lang="ru-RU" sz="20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4</a:t>
            </a:r>
            <a:endParaRPr lang="ru-RU" sz="200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0_453d3_2e7b698f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1"/>
            <a:ext cx="6929486" cy="5197113"/>
          </a:xfr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14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2340" y="4060828"/>
            <a:ext cx="1971660" cy="2797172"/>
          </a:xfrm>
        </p:spPr>
        <p:txBody>
          <a:bodyPr>
            <a:noAutofit/>
          </a:bodyPr>
          <a:lstStyle/>
          <a:p>
            <a:r>
              <a:rPr lang="ru-RU" sz="20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5</a:t>
            </a:r>
            <a:endParaRPr lang="ru-RU" sz="200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34545_101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6969809" cy="5227357"/>
          </a:xfr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14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411482-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52"/>
            <a:ext cx="2428892" cy="3643338"/>
          </a:xfr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Содержимое 3" descr="x_2227c9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42852"/>
            <a:ext cx="3000396" cy="2250297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Содержимое 3" descr="0a274719a193a5cc202b4a641bceda2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1500174"/>
            <a:ext cx="4043860" cy="303600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Содержимое 3" descr="0_453d3_2e7b698f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3786190"/>
            <a:ext cx="3905279" cy="2928958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Содержимое 3" descr="34545_101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066" y="3786190"/>
            <a:ext cx="3911628" cy="2933721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1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271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ПРЯМОЙ И ОБРАТНЫЙ СЧЁТ  В ПРЕДЕЛАХ 5 </vt:lpstr>
      <vt:lpstr>Слайд 2</vt:lpstr>
      <vt:lpstr>Котята</vt:lpstr>
      <vt:lpstr>1</vt:lpstr>
      <vt:lpstr>2</vt:lpstr>
      <vt:lpstr>3</vt:lpstr>
      <vt:lpstr>4</vt:lpstr>
      <vt:lpstr>5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modified xsi:type="dcterms:W3CDTF">2014-01-21T10:43:54Z</dcterms:modified>
</cp:coreProperties>
</file>